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C385B-82DA-4D0F-ADA3-FD04F82B0DC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623C0-5F5A-4CA7-ABF2-BDFCF1BB378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854696" cy="742182"/>
          </a:xfrm>
        </p:spPr>
        <p:txBody>
          <a:bodyPr/>
          <a:lstStyle/>
          <a:p>
            <a:pPr algn="ctr"/>
            <a:r>
              <a:rPr lang="en-US" dirty="0" smtClean="0"/>
              <a:t>Special Event Application -Presented March 8,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283043"/>
            <a:ext cx="5197971" cy="38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5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2" y="762000"/>
            <a:ext cx="8229600" cy="85648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Arts and Seafood </a:t>
            </a:r>
            <a:r>
              <a:rPr lang="en-US" dirty="0" smtClean="0"/>
              <a:t>Celebration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1026" name="Picture 2" descr="C:\Users\rbach\AppData\Local\Microsoft\Windows\Temporary Internet Files\Content.Outlook\5BTN6JPN\DBASC Banner 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" y="1752600"/>
            <a:ext cx="9144000" cy="45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1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/>
          <a:stretch/>
        </p:blipFill>
        <p:spPr bwMode="auto">
          <a:xfrm>
            <a:off x="8207" y="1067972"/>
            <a:ext cx="9143999" cy="540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17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latin typeface="+mj-lt"/>
              </a:rPr>
              <a:t>Highlights</a:t>
            </a:r>
          </a:p>
          <a:p>
            <a:r>
              <a:rPr lang="en-US" sz="2800" dirty="0" smtClean="0">
                <a:latin typeface="+mj-lt"/>
              </a:rPr>
              <a:t>Extended Hours – Saturday Night</a:t>
            </a:r>
          </a:p>
          <a:p>
            <a:r>
              <a:rPr lang="en-US" sz="2800" dirty="0" smtClean="0">
                <a:latin typeface="+mj-lt"/>
              </a:rPr>
              <a:t>Street Art Competition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Two (2) Full liquor bars</a:t>
            </a:r>
          </a:p>
          <a:p>
            <a:r>
              <a:rPr lang="en-US" sz="2800" dirty="0" smtClean="0">
                <a:latin typeface="+mj-lt"/>
              </a:rPr>
              <a:t>National Headlining Act</a:t>
            </a:r>
          </a:p>
          <a:p>
            <a:r>
              <a:rPr lang="en-US" sz="2800" dirty="0" smtClean="0">
                <a:latin typeface="+mj-lt"/>
              </a:rPr>
              <a:t>29 Vendors; 90 Artists</a:t>
            </a:r>
            <a:endParaRPr lang="en-US" sz="28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2" y="762000"/>
            <a:ext cx="8229600" cy="85648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Arts and Seafood Celebration,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11991"/>
            <a:ext cx="2723271" cy="220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52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44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PowerPoint Presentation</vt:lpstr>
      <vt:lpstr>Arts and Seafood Celebration 2016</vt:lpstr>
      <vt:lpstr>PowerPoint Presentation</vt:lpstr>
      <vt:lpstr>Arts and Seafood Celebration,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Annual Arts and Seafood Celebration</dc:title>
  <dc:creator>Bach, Rachel</dc:creator>
  <cp:lastModifiedBy>Payen, Kisha</cp:lastModifiedBy>
  <cp:revision>9</cp:revision>
  <dcterms:created xsi:type="dcterms:W3CDTF">2016-02-26T15:06:06Z</dcterms:created>
  <dcterms:modified xsi:type="dcterms:W3CDTF">2016-02-26T21:17:34Z</dcterms:modified>
</cp:coreProperties>
</file>